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65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59"/>
  </p:normalViewPr>
  <p:slideViewPr>
    <p:cSldViewPr snapToGrid="0" snapToObjects="1">
      <p:cViewPr>
        <p:scale>
          <a:sx n="75" d="100"/>
          <a:sy n="75" d="100"/>
        </p:scale>
        <p:origin x="1914" y="10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F97B3-26D8-A24A-A58A-C46888F69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19E3A-2315-114B-B7B9-241715F1D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2F2BA-2E10-8D4E-BBE4-929342F5F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928C8-5348-D74C-A2DC-BDF90BE8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2B3DA-5496-A343-84CD-6B69A1E15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2BE89E-5431-8442-BD35-ABF5E7B174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9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D27A-4466-B945-B942-2D3555F1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32045-5D8E-E046-AF3A-E4B99E994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86F7B-86F4-1E45-A19A-5CFBFEB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D1096-27F2-4A4E-A33B-64353690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6DE58-BFD7-D24D-B56F-06C908FF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809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2C6AEF-BE3D-034C-9C25-3F4E73BC3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8294C-8D69-D947-A601-F3064A03B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96F90-8452-E846-A432-A3E75047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2B38-0283-754F-8067-CF951CC0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96C46-EC39-424F-9427-72ED7C01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35519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2376-D91C-8F42-8B44-F96A774D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C844A-D821-2642-8E5F-4A8DDE18D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047EE-A686-554E-8DB0-C95C3659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4A44-7B43-1E4D-8AE1-7C095107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AEFC8-4E9F-424E-893F-58F32DC0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06692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E18B-878A-6845-8900-C13CE8C6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878AB-E4F8-924E-952A-0D4DD7DB3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40145-C87F-C74E-91E9-DF864DC4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C77A6-72B9-4D46-8435-2C083892A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7316C-E4B3-8546-9620-7456F9E5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379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5D09-1FCA-EB48-9DF6-8FFC0AB23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47025-B57B-2645-8EA6-D7F1F1077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A2D03-21E2-394C-8F28-47AA39C7D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FCC88-3784-EB43-95C8-C2D11DEF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6E2F4-0D58-3A4A-9BD2-D70C8EE3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C00BF-9160-1548-973F-D02CC6C6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047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6E76-63EE-9A4C-958C-B016BA1B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C6B79-C1B4-3440-8A3E-FAA90FE98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2140A-8B2C-9D4C-AC57-7F5BB6E2D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BCA5FB-D8BA-DD4A-BF55-7CFA26B48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8CD66-7F60-2A4A-BE2F-D5000429A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1AFAA-0420-C14D-9240-73725CA3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68D363-8484-9449-A4DB-1FAD6F686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08F0F8-F7CF-7447-A64A-A967F1F9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17477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BD19-13E2-6742-9098-07F9FFC0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D0FD6B-C6D6-C142-A275-62999C45E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64ACD-0D1A-1A49-9A71-2F22B731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394343-578E-7042-AD08-809E17C9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20360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1701D-2DB2-9743-BA31-44F374971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E72FE-0FBD-8B4E-B61B-5F9EB2A23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D7D89-1C52-B84F-93EC-3DC3D3423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0342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D5E14-591E-B542-899C-5FF79F8E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D4BE-551C-A246-AD22-4366FBAB2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2ACB6-EE7A-584E-BE0A-B935A05CA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A3A51-3C8F-9047-9D5E-CBCC613FE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B4B68-3D57-A343-BDA9-71CC4CFD8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F7038-8218-CC43-A05C-4107345E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43018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E823-C3FD-DE41-9684-314CE492E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5E269-5C58-3A46-A4E5-980891F45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92364-3194-154C-996E-3499A2060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4B209-9AC9-A149-A1AB-8D2F7C94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C6E87-24F5-BD47-B81B-7207411D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44DA4-9B04-8746-96C0-ABA6359F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1443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5E9CF-2855-5240-91F0-07975855E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52E33-BFAC-3C49-9040-C3F8F6107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739D2-64B7-E44A-8D06-59021EF82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BE4CE-5EE0-9C41-BA87-95283CC6D850}" type="datetimeFigureOut">
              <a:rPr lang="x-none" smtClean="0"/>
              <a:t>19.05.2023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8A25D-8876-9F4C-B753-D2A730639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58917-9A14-8842-94C4-B6BF31C01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9BC74-6437-F94E-BD40-09D40DEDD9C9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AA6011-C126-7E48-8595-22EB6D68CF6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92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874F5-C9E7-8749-AB78-2B4CC56FF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171" y="2013012"/>
            <a:ext cx="5713876" cy="2387600"/>
          </a:xfrm>
        </p:spPr>
        <p:txBody>
          <a:bodyPr>
            <a:noAutofit/>
          </a:bodyPr>
          <a:lstStyle/>
          <a:p>
            <a:pPr algn="l"/>
            <a:r>
              <a:rPr lang="ru-RU" dirty="0"/>
              <a:t>Умная система складского учёта</a:t>
            </a:r>
            <a:endParaRPr lang="x-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A79D-6BE1-934D-88FD-8FC4CB547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171" y="4492687"/>
            <a:ext cx="8007275" cy="1655762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ru-RU" dirty="0"/>
              <a:t>Участники: </a:t>
            </a:r>
          </a:p>
          <a:p>
            <a:pPr algn="l">
              <a:spcBef>
                <a:spcPts val="0"/>
              </a:spcBef>
            </a:pPr>
            <a:r>
              <a:rPr lang="ru-RU" dirty="0"/>
              <a:t>Винокуров Н., Колодочка Д., Созонов Ф., Гончаров И., Шитова К.</a:t>
            </a:r>
            <a:endParaRPr lang="x-none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84" y="344411"/>
            <a:ext cx="1576526" cy="15765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70575" y="339295"/>
            <a:ext cx="3173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ГАУДО РК «РЦДО» ДТ «Кванториум» г. Ухта</a:t>
            </a:r>
          </a:p>
        </p:txBody>
      </p:sp>
    </p:spTree>
    <p:extLst>
      <p:ext uri="{BB962C8B-B14F-4D97-AF65-F5344CB8AC3E}">
        <p14:creationId xmlns:p14="http://schemas.microsoft.com/office/powerpoint/2010/main" val="3836311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Таким образом, в ходе реализации проекта, были достигнуты все поставленные задачи. Приложение создано и уже находится на стадии внедрения.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846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Перспективы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217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1939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21435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41"/>
          <p:cNvSpPr>
            <a:spLocks noGrp="1"/>
          </p:cNvSpPr>
          <p:nvPr>
            <p:ph type="title"/>
          </p:nvPr>
        </p:nvSpPr>
        <p:spPr>
          <a:xfrm>
            <a:off x="838200" y="617232"/>
            <a:ext cx="10515600" cy="1325563"/>
          </a:xfrm>
        </p:spPr>
        <p:txBody>
          <a:bodyPr/>
          <a:lstStyle/>
          <a:p>
            <a:r>
              <a:rPr lang="ru-RU" i="1" dirty="0"/>
              <a:t>Проблемы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8200" y="2365693"/>
            <a:ext cx="102538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/>
              <a:t>Отсутствие возможности объективно оценить работу бизнеса/предприятия;</a:t>
            </a:r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/>
              <a:t>Отсутствие хранилища для сбора данных и его анализа;</a:t>
            </a:r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285750" indent="-285750"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</a:pPr>
            <a:r>
              <a:rPr lang="ru-RU" sz="2800" dirty="0"/>
              <a:t>Отсутствие инструмента контроля производства.</a:t>
            </a:r>
          </a:p>
        </p:txBody>
      </p:sp>
    </p:spTree>
    <p:extLst>
      <p:ext uri="{BB962C8B-B14F-4D97-AF65-F5344CB8AC3E}">
        <p14:creationId xmlns:p14="http://schemas.microsoft.com/office/powerpoint/2010/main" val="1867077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3172" y="0"/>
            <a:ext cx="10515600" cy="1325563"/>
          </a:xfrm>
        </p:spPr>
        <p:txBody>
          <a:bodyPr/>
          <a:lstStyle/>
          <a:p>
            <a:r>
              <a:rPr lang="ru-RU" i="1" dirty="0"/>
              <a:t>Цель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786266" y="1203068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Разработка и внедрение автоматизированной системы.</a:t>
            </a: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768049" y="14454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i="1" dirty="0"/>
              <a:t>Задачи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4691" y="2924858"/>
            <a:ext cx="54524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Для создания склада: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Изучить помещение;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Спроектировать ячейку;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Разработать ячейку;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Создать систему из нескольких ячеек;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Внедрить решение в склад.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21041" y="2739663"/>
            <a:ext cx="45881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Для создания ПО: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Проанализировать рынок;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Выбрать набор технологий;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Спроектировать интерфейс;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Разработать приложение;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Провести тесты;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/>
              <a:t>Внедрить приложение.</a:t>
            </a:r>
          </a:p>
        </p:txBody>
      </p:sp>
    </p:spTree>
    <p:extLst>
      <p:ext uri="{BB962C8B-B14F-4D97-AF65-F5344CB8AC3E}">
        <p14:creationId xmlns:p14="http://schemas.microsoft.com/office/powerpoint/2010/main" val="1351257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21238"/>
            <a:ext cx="10515600" cy="1325563"/>
          </a:xfrm>
        </p:spPr>
        <p:txBody>
          <a:bodyPr/>
          <a:lstStyle/>
          <a:p>
            <a:r>
              <a:rPr lang="ru-RU" i="1" dirty="0"/>
              <a:t>Как создавался склад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78" y="2646694"/>
            <a:ext cx="3901059" cy="2583818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559" y="3978669"/>
            <a:ext cx="3955786" cy="262006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350" y="1351351"/>
            <a:ext cx="3911428" cy="25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18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решений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89D0F-532E-4FBE-911C-0FAD0FEE9832}"/>
              </a:ext>
            </a:extLst>
          </p:cNvPr>
          <p:cNvSpPr txBox="1"/>
          <p:nvPr/>
        </p:nvSpPr>
        <p:spPr>
          <a:xfrm>
            <a:off x="3601453" y="2037347"/>
            <a:ext cx="7443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подобного ПО позволит намного облегчить работу сотрудников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1375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 создания данного приложения было решено выбрать язык программирования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основываясь на его популярности среди ПО, а также среду разработки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 качестве средства визуализации. 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89D0F-532E-4FBE-911C-0FAD0FEE9832}"/>
              </a:ext>
            </a:extLst>
          </p:cNvPr>
          <p:cNvSpPr txBox="1"/>
          <p:nvPr/>
        </p:nvSpPr>
        <p:spPr>
          <a:xfrm>
            <a:off x="896788" y="3038316"/>
            <a:ext cx="10398424" cy="390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первую очередь мы решили сконцентрироваться на создании компьютерной версии приложения.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939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графический редактор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Figma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89D0F-532E-4FBE-911C-0FAD0FEE9832}"/>
              </a:ext>
            </a:extLst>
          </p:cNvPr>
          <p:cNvSpPr txBox="1"/>
          <p:nvPr/>
        </p:nvSpPr>
        <p:spPr>
          <a:xfrm>
            <a:off x="896788" y="3038316"/>
            <a:ext cx="8869512" cy="709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Благодаря этому, мы смогли со стороны понять, что будет представлять из себя наше приложение, а также это позволило сразу определиться с дизайном. 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856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Одной из первостепенных задач было создание сервера, который будет принимать все показания с датчиков. 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89D0F-532E-4FBE-911C-0FAD0FEE9832}"/>
              </a:ext>
            </a:extLst>
          </p:cNvPr>
          <p:cNvSpPr txBox="1"/>
          <p:nvPr/>
        </p:nvSpPr>
        <p:spPr>
          <a:xfrm>
            <a:off x="896788" y="3038316"/>
            <a:ext cx="886951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этих целей был использован одноплатный компьютер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Raspberry PI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D8E6CB-6C19-4C0B-AF91-8F9E27BA1E6C}"/>
              </a:ext>
            </a:extLst>
          </p:cNvPr>
          <p:cNvSpPr txBox="1"/>
          <p:nvPr/>
        </p:nvSpPr>
        <p:spPr>
          <a:xfrm>
            <a:off x="1049188" y="3914616"/>
            <a:ext cx="886951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откуда уже само приложение будет брать информацию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703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1332E40-5965-43EE-986A-B99481DA9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Далее мы наладили взаимосвязь различных частей проекта и были готовы провести тесты.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89D0F-532E-4FBE-911C-0FAD0FEE9832}"/>
              </a:ext>
            </a:extLst>
          </p:cNvPr>
          <p:cNvSpPr txBox="1"/>
          <p:nvPr/>
        </p:nvSpPr>
        <p:spPr>
          <a:xfrm>
            <a:off x="896788" y="3038316"/>
            <a:ext cx="886951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9580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наше ПО успешно прошло первичные тесты</a:t>
            </a: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ECE02EC9-096D-4663-A1C4-BE16A8F75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758511"/>
              </p:ext>
            </p:extLst>
          </p:nvPr>
        </p:nvGraphicFramePr>
        <p:xfrm>
          <a:off x="2324100" y="4326466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8836706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2827252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0820967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900485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701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1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96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326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273</Words>
  <Application>Microsoft Office PowerPoint</Application>
  <PresentationFormat>Широкоэкранный</PresentationFormat>
  <Paragraphs>41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Умная система складского учёта</vt:lpstr>
      <vt:lpstr>Проблемы</vt:lpstr>
      <vt:lpstr>Цель</vt:lpstr>
      <vt:lpstr>Как создавался склад</vt:lpstr>
      <vt:lpstr>Анализ решений</vt:lpstr>
      <vt:lpstr>Для создания данного приложения было решено выбрать язык программирования C# основываясь на его популярности среди ПО, а также среду разработки Unity в качестве средства визуализации. </vt:lpstr>
      <vt:lpstr>графический редактор Figma</vt:lpstr>
      <vt:lpstr>Одной из первостепенных задач было создание сервера, который будет принимать все показания с датчиков. </vt:lpstr>
      <vt:lpstr>Далее мы наладили взаимосвязь различных частей проекта и были готовы провести тесты.</vt:lpstr>
      <vt:lpstr>Таким образом, в ходе реализации проекта, были достигнуты все поставленные задачи. Приложение создано и уже находится на стадии внедрения.</vt:lpstr>
      <vt:lpstr>Перспективы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Faclok GameDev</cp:lastModifiedBy>
  <cp:revision>33</cp:revision>
  <dcterms:created xsi:type="dcterms:W3CDTF">2022-01-31T14:21:37Z</dcterms:created>
  <dcterms:modified xsi:type="dcterms:W3CDTF">2023-05-18T22:02:40Z</dcterms:modified>
</cp:coreProperties>
</file>

<file path=docProps/thumbnail.jpeg>
</file>